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6824A-A9F7-4EFD-BFBF-532254CFCAE1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01EA-ED5A-4515-A96E-FE820B54B21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703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6824A-A9F7-4EFD-BFBF-532254CFCAE1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01EA-ED5A-4515-A96E-FE820B54B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17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6824A-A9F7-4EFD-BFBF-532254CFCAE1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01EA-ED5A-4515-A96E-FE820B54B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70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6824A-A9F7-4EFD-BFBF-532254CFCAE1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01EA-ED5A-4515-A96E-FE820B54B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78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6824A-A9F7-4EFD-BFBF-532254CFCAE1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01EA-ED5A-4515-A96E-FE820B54B21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2699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6824A-A9F7-4EFD-BFBF-532254CFCAE1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01EA-ED5A-4515-A96E-FE820B54B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58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6824A-A9F7-4EFD-BFBF-532254CFCAE1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01EA-ED5A-4515-A96E-FE820B54B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323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6824A-A9F7-4EFD-BFBF-532254CFCAE1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01EA-ED5A-4515-A96E-FE820B54B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94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6824A-A9F7-4EFD-BFBF-532254CFCAE1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01EA-ED5A-4515-A96E-FE820B54B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76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056824A-A9F7-4EFD-BFBF-532254CFCAE1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73B01EA-ED5A-4515-A96E-FE820B54B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06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6824A-A9F7-4EFD-BFBF-532254CFCAE1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01EA-ED5A-4515-A96E-FE820B54B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65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056824A-A9F7-4EFD-BFBF-532254CFCAE1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73B01EA-ED5A-4515-A96E-FE820B54B21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563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A2204-0D0A-82E1-FF00-7D28058F7A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Event</a:t>
            </a:r>
            <a:br>
              <a:rPr lang="en-US" dirty="0"/>
            </a:br>
            <a:r>
              <a:rPr lang="en-US" dirty="0"/>
              <a:t>“View from the side”</a:t>
            </a:r>
            <a:br>
              <a:rPr lang="en-US" dirty="0"/>
            </a:b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9A0C27-FAD9-7FC6-86A1-EF372CDC55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0EEFDC-7654-63FE-6375-68B8FEA96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121" y="299103"/>
            <a:ext cx="2281109" cy="21185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CA9933-8130-4077-4B28-493DF6026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0846" y="5027120"/>
            <a:ext cx="2487384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39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2936A-79B7-89DB-3582-2FF7DCBF7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 </a:t>
            </a:r>
            <a:r>
              <a:rPr lang="en-US" dirty="0" err="1"/>
              <a:t>događaju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253DD-A6C9-8989-052A-899765426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err="1"/>
              <a:t>Treći</a:t>
            </a:r>
            <a:r>
              <a:rPr lang="en-US" dirty="0"/>
              <a:t> event </a:t>
            </a:r>
            <a:r>
              <a:rPr lang="en-US" dirty="0" err="1"/>
              <a:t>kroz</a:t>
            </a:r>
            <a:r>
              <a:rPr lang="en-US" dirty="0"/>
              <a:t> </a:t>
            </a:r>
            <a:r>
              <a:rPr lang="en-US" dirty="0" err="1"/>
              <a:t>projekat</a:t>
            </a:r>
            <a:r>
              <a:rPr lang="en-US" dirty="0"/>
              <a:t> EFYRA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err="1"/>
              <a:t>Održao</a:t>
            </a:r>
            <a:r>
              <a:rPr lang="en-US" dirty="0"/>
              <a:t> se u </a:t>
            </a:r>
            <a:r>
              <a:rPr lang="en-US" dirty="0" err="1"/>
              <a:t>Srbiji</a:t>
            </a:r>
            <a:r>
              <a:rPr lang="en-US" dirty="0"/>
              <a:t>, </a:t>
            </a:r>
            <a:r>
              <a:rPr lang="en-US" dirty="0" err="1"/>
              <a:t>Fruška</a:t>
            </a:r>
            <a:r>
              <a:rPr lang="en-US" dirty="0"/>
              <a:t> </a:t>
            </a:r>
            <a:r>
              <a:rPr lang="en-US" dirty="0" err="1"/>
              <a:t>gora</a:t>
            </a:r>
            <a:r>
              <a:rPr lang="en-US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err="1"/>
              <a:t>Više</a:t>
            </a:r>
            <a:r>
              <a:rPr lang="en-US" dirty="0"/>
              <a:t> od 100 </a:t>
            </a:r>
            <a:r>
              <a:rPr lang="en-US" dirty="0" err="1"/>
              <a:t>učesnika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30. </a:t>
            </a:r>
            <a:r>
              <a:rPr lang="en-US" dirty="0" err="1"/>
              <a:t>septembra</a:t>
            </a:r>
            <a:r>
              <a:rPr lang="en-US" dirty="0"/>
              <a:t> – 2. </a:t>
            </a:r>
            <a:r>
              <a:rPr lang="en-US" dirty="0" err="1"/>
              <a:t>oktobra</a:t>
            </a:r>
            <a:r>
              <a:rPr lang="en-US" dirty="0"/>
              <a:t> 2021. </a:t>
            </a:r>
            <a:r>
              <a:rPr lang="en-US" dirty="0" err="1"/>
              <a:t>godine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0BCC0E-A6B1-24AE-6D70-C941AADC1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865" y="1845734"/>
            <a:ext cx="4985047" cy="373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38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9172-A7ED-07A6-0760-FDD8511AF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960941"/>
          </a:xfrm>
        </p:spPr>
        <p:txBody>
          <a:bodyPr/>
          <a:lstStyle/>
          <a:p>
            <a:r>
              <a:rPr lang="en-US" dirty="0"/>
              <a:t>Agenda </a:t>
            </a:r>
            <a:r>
              <a:rPr lang="en-US" dirty="0" err="1"/>
              <a:t>događaja</a:t>
            </a:r>
            <a:r>
              <a:rPr lang="en-US" dirty="0"/>
              <a:t>:</a:t>
            </a:r>
            <a:br>
              <a:rPr lang="en-US" dirty="0"/>
            </a:b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FB2652F-4B3D-89A5-473E-3CB862A51F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4556" y="1846263"/>
            <a:ext cx="3230204" cy="4022725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04B1D2-26A6-C75D-2C49-B6AF260B3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760" y="1786963"/>
            <a:ext cx="3885978" cy="39052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045624-4C40-5137-1DC9-068F22A82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5651" y="2577721"/>
            <a:ext cx="3415291" cy="141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49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24068-BD45-08B7-94BB-FE601C4C8B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err="1"/>
              <a:t>Rezime</a:t>
            </a:r>
            <a:r>
              <a:rPr lang="en-US" dirty="0"/>
              <a:t> </a:t>
            </a:r>
            <a:r>
              <a:rPr lang="en-US" dirty="0" err="1"/>
              <a:t>drugog</a:t>
            </a:r>
            <a:r>
              <a:rPr lang="en-US" dirty="0"/>
              <a:t> </a:t>
            </a:r>
            <a:r>
              <a:rPr lang="en-US" dirty="0" err="1"/>
              <a:t>održanog</a:t>
            </a:r>
            <a:r>
              <a:rPr lang="en-US" dirty="0"/>
              <a:t> </a:t>
            </a:r>
            <a:r>
              <a:rPr lang="en-US" dirty="0" err="1"/>
              <a:t>događaja</a:t>
            </a:r>
            <a:r>
              <a:rPr lang="en-US" dirty="0"/>
              <a:t> “</a:t>
            </a:r>
            <a:r>
              <a:rPr lang="en-US" dirty="0" err="1"/>
              <a:t>Upoznajmo</a:t>
            </a:r>
            <a:r>
              <a:rPr lang="en-US" dirty="0"/>
              <a:t> </a:t>
            </a:r>
            <a:r>
              <a:rPr lang="en-US" dirty="0" err="1"/>
              <a:t>ruralna</a:t>
            </a:r>
            <a:r>
              <a:rPr lang="en-US" dirty="0"/>
              <a:t> </a:t>
            </a:r>
            <a:r>
              <a:rPr lang="en-US" dirty="0" err="1"/>
              <a:t>područja</a:t>
            </a:r>
            <a:r>
              <a:rPr lang="en-US" dirty="0"/>
              <a:t>”;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err="1"/>
              <a:t>Predstavljanje</a:t>
            </a:r>
            <a:r>
              <a:rPr lang="en-US" dirty="0"/>
              <a:t> </a:t>
            </a:r>
            <a:r>
              <a:rPr lang="en-US" dirty="0" err="1"/>
              <a:t>partnerstva</a:t>
            </a:r>
            <a:r>
              <a:rPr lang="en-US" dirty="0"/>
              <a:t> LAG-a </a:t>
            </a:r>
            <a:r>
              <a:rPr lang="en-US" dirty="0" err="1"/>
              <a:t>Prizaga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East Harju;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dirty="0" err="1"/>
              <a:t>Debata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temu</a:t>
            </a:r>
            <a:r>
              <a:rPr lang="en-US" dirty="0"/>
              <a:t> </a:t>
            </a:r>
            <a:r>
              <a:rPr lang="en-US" dirty="0" err="1"/>
              <a:t>odlaska</a:t>
            </a:r>
            <a:r>
              <a:rPr lang="en-US" dirty="0"/>
              <a:t> </a:t>
            </a:r>
            <a:r>
              <a:rPr lang="en-US" dirty="0" err="1"/>
              <a:t>mladih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ruralnih</a:t>
            </a:r>
            <a:r>
              <a:rPr lang="en-US" dirty="0"/>
              <a:t> </a:t>
            </a:r>
            <a:r>
              <a:rPr lang="en-US" dirty="0" err="1"/>
              <a:t>područja</a:t>
            </a:r>
            <a:r>
              <a:rPr lang="en-US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03E380-D166-3FD9-8DB0-C33D55821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92" y="472037"/>
            <a:ext cx="1280255" cy="1188995"/>
          </a:xfrm>
          <a:prstGeom prst="rect">
            <a:avLst/>
          </a:prstGeom>
        </p:spPr>
      </p:pic>
      <p:pic>
        <p:nvPicPr>
          <p:cNvPr id="9" name="image2.jpeg">
            <a:extLst>
              <a:ext uri="{FF2B5EF4-FFF2-40B4-BE49-F238E27FC236}">
                <a16:creationId xmlns:a16="http://schemas.microsoft.com/office/drawing/2014/main" id="{2E480006-236B-AA94-A6A5-BE6D92180D3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38092" y="1087721"/>
            <a:ext cx="2485390" cy="5048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2DF1B9-744B-5C51-68B5-9EF27EFE7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737" y="3310759"/>
            <a:ext cx="2908419" cy="21813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818A67-6053-782E-4C41-7A85F960B1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031" y="3310758"/>
            <a:ext cx="2908420" cy="21813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2D502E-7783-69E5-6F7B-972CB7A39E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18649" y="2355042"/>
            <a:ext cx="3585178" cy="268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73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C0D9F-4AF9-28B0-7330-39C6075CC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009" y="2362603"/>
            <a:ext cx="10058400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err="1"/>
              <a:t>Održana</a:t>
            </a:r>
            <a:r>
              <a:rPr lang="en-US" dirty="0"/>
              <a:t> </a:t>
            </a:r>
            <a:r>
              <a:rPr lang="en-US" dirty="0" err="1"/>
              <a:t>prezentacija</a:t>
            </a:r>
            <a:r>
              <a:rPr lang="en-US" dirty="0"/>
              <a:t> </a:t>
            </a:r>
            <a:r>
              <a:rPr lang="en-US" dirty="0" err="1"/>
              <a:t>situacije</a:t>
            </a:r>
            <a:r>
              <a:rPr lang="en-US" dirty="0"/>
              <a:t> u </a:t>
            </a:r>
            <a:r>
              <a:rPr lang="en-US" dirty="0" err="1"/>
              <a:t>zemljama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nisu</a:t>
            </a:r>
            <a:r>
              <a:rPr lang="en-US" dirty="0"/>
              <a:t> </a:t>
            </a:r>
            <a:r>
              <a:rPr lang="en-US" dirty="0" err="1"/>
              <a:t>članice</a:t>
            </a:r>
            <a:r>
              <a:rPr lang="en-US" dirty="0"/>
              <a:t> EU (</a:t>
            </a:r>
            <a:r>
              <a:rPr lang="en-US" dirty="0" err="1"/>
              <a:t>Srbija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Makedonija)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err="1"/>
              <a:t>Predstavnici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Srbije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Makedonije</a:t>
            </a:r>
            <a:r>
              <a:rPr lang="en-US" dirty="0"/>
              <a:t> </a:t>
            </a:r>
            <a:r>
              <a:rPr lang="en-US" dirty="0" err="1"/>
              <a:t>govorili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o:</a:t>
            </a:r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dirty="0" err="1"/>
              <a:t>Razlozima</a:t>
            </a:r>
            <a:r>
              <a:rPr lang="en-US" dirty="0"/>
              <a:t> </a:t>
            </a:r>
            <a:r>
              <a:rPr lang="en-US" dirty="0" err="1"/>
              <a:t>odlaska</a:t>
            </a:r>
            <a:r>
              <a:rPr lang="en-US" dirty="0"/>
              <a:t> </a:t>
            </a:r>
            <a:r>
              <a:rPr lang="en-US" dirty="0" err="1"/>
              <a:t>mladih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ruralnih</a:t>
            </a:r>
            <a:r>
              <a:rPr lang="en-US" dirty="0"/>
              <a:t> </a:t>
            </a:r>
            <a:r>
              <a:rPr lang="en-US" dirty="0" err="1"/>
              <a:t>sredina</a:t>
            </a:r>
            <a:r>
              <a:rPr lang="en-US" dirty="0"/>
              <a:t>;</a:t>
            </a:r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dirty="0" err="1"/>
              <a:t>Nacionalnim</a:t>
            </a:r>
            <a:r>
              <a:rPr lang="en-US" dirty="0"/>
              <a:t> </a:t>
            </a:r>
            <a:r>
              <a:rPr lang="en-US" dirty="0" err="1"/>
              <a:t>strategijama</a:t>
            </a:r>
            <a:r>
              <a:rPr lang="en-US" dirty="0"/>
              <a:t> za </a:t>
            </a:r>
            <a:r>
              <a:rPr lang="en-US" dirty="0" err="1"/>
              <a:t>mlade</a:t>
            </a:r>
            <a:r>
              <a:rPr lang="en-US" dirty="0"/>
              <a:t>;</a:t>
            </a:r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dirty="0" err="1"/>
              <a:t>Programima</a:t>
            </a:r>
            <a:r>
              <a:rPr lang="en-US" dirty="0"/>
              <a:t> </a:t>
            </a:r>
            <a:r>
              <a:rPr lang="en-US" dirty="0" err="1"/>
              <a:t>podrške</a:t>
            </a:r>
            <a:r>
              <a:rPr lang="en-US" dirty="0"/>
              <a:t> </a:t>
            </a:r>
            <a:r>
              <a:rPr lang="en-US" dirty="0" err="1"/>
              <a:t>mladima</a:t>
            </a:r>
            <a:r>
              <a:rPr lang="en-US" dirty="0"/>
              <a:t> u </a:t>
            </a:r>
            <a:r>
              <a:rPr lang="en-US" dirty="0" err="1"/>
              <a:t>ruralnim</a:t>
            </a:r>
            <a:r>
              <a:rPr lang="en-US" dirty="0"/>
              <a:t> </a:t>
            </a:r>
            <a:r>
              <a:rPr lang="en-US" dirty="0" err="1"/>
              <a:t>područjima</a:t>
            </a:r>
            <a:r>
              <a:rPr lang="en-US" dirty="0"/>
              <a:t> (</a:t>
            </a:r>
            <a:r>
              <a:rPr lang="en-US" dirty="0" err="1"/>
              <a:t>Programi</a:t>
            </a:r>
            <a:r>
              <a:rPr lang="en-US" dirty="0"/>
              <a:t> za </a:t>
            </a:r>
            <a:r>
              <a:rPr lang="en-US" dirty="0" err="1"/>
              <a:t>zapošljavanje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	</a:t>
            </a:r>
            <a:r>
              <a:rPr lang="en-US" dirty="0" err="1"/>
              <a:t>samozapošljavanje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programi</a:t>
            </a:r>
            <a:r>
              <a:rPr lang="en-US" dirty="0"/>
              <a:t> za </a:t>
            </a:r>
            <a:r>
              <a:rPr lang="en-US" dirty="0" err="1"/>
              <a:t>mlade</a:t>
            </a:r>
            <a:r>
              <a:rPr lang="en-US" dirty="0"/>
              <a:t> </a:t>
            </a:r>
            <a:r>
              <a:rPr lang="en-US" dirty="0" err="1"/>
              <a:t>poljoprivrednike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	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highlight>
                <a:srgbClr val="FFFF00"/>
              </a:highlight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A0BCA2-9A83-361C-5408-CA06BEA09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92" y="472037"/>
            <a:ext cx="1280255" cy="1188995"/>
          </a:xfrm>
          <a:prstGeom prst="rect">
            <a:avLst/>
          </a:prstGeom>
        </p:spPr>
      </p:pic>
      <p:pic>
        <p:nvPicPr>
          <p:cNvPr id="6" name="image2.jpeg">
            <a:extLst>
              <a:ext uri="{FF2B5EF4-FFF2-40B4-BE49-F238E27FC236}">
                <a16:creationId xmlns:a16="http://schemas.microsoft.com/office/drawing/2014/main" id="{79DFFA22-9ED3-2164-90AD-400F93E7A8A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38092" y="1087721"/>
            <a:ext cx="2485390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80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810029-BE7C-5071-986C-F4755038D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24" y="551202"/>
            <a:ext cx="3634813" cy="27261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D688DC-A488-8043-18D4-4C0F107B7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836" y="762711"/>
            <a:ext cx="3207521" cy="24056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0A15D8-AC45-7E22-A984-1500FE56D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53" y="3429000"/>
            <a:ext cx="3207520" cy="24056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C470D5-5F23-6275-1EEE-D4FC2D47E8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836" y="3429000"/>
            <a:ext cx="3207520" cy="24056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5EB6AD-F284-3DAB-9837-83B41136A6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208" y="369604"/>
            <a:ext cx="2099061" cy="27987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1797F5-4A99-4D59-E7F2-4126B6515C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180" y="3429000"/>
            <a:ext cx="3207520" cy="240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55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F26549-4CA2-11DD-DEC4-03202120C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337" y="417569"/>
            <a:ext cx="1280271" cy="1188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580005-3183-86C9-C7D6-D461E7778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171" y="1100380"/>
            <a:ext cx="2487384" cy="50601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17A06-103D-10F5-E4F4-D69B660D9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dirty="0" err="1"/>
              <a:t>Održan</a:t>
            </a:r>
            <a:r>
              <a:rPr lang="en-US" dirty="0"/>
              <a:t> </a:t>
            </a:r>
            <a:r>
              <a:rPr lang="en-US" dirty="0" err="1"/>
              <a:t>okrugli</a:t>
            </a:r>
            <a:r>
              <a:rPr lang="en-US" dirty="0"/>
              <a:t> </a:t>
            </a:r>
            <a:r>
              <a:rPr lang="en-US" dirty="0" err="1"/>
              <a:t>sto</a:t>
            </a:r>
            <a:r>
              <a:rPr lang="en-US" dirty="0"/>
              <a:t> pod </a:t>
            </a:r>
            <a:r>
              <a:rPr lang="en-US" dirty="0" err="1"/>
              <a:t>nazivom</a:t>
            </a:r>
            <a:r>
              <a:rPr lang="en-US" dirty="0"/>
              <a:t> </a:t>
            </a:r>
            <a:r>
              <a:rPr lang="en-US" dirty="0" err="1"/>
              <a:t>Ruralni</a:t>
            </a:r>
            <a:r>
              <a:rPr lang="en-US" dirty="0"/>
              <a:t> </a:t>
            </a:r>
            <a:r>
              <a:rPr lang="en-US" dirty="0" err="1"/>
              <a:t>glas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dirty="0" err="1"/>
              <a:t>Cilj</a:t>
            </a:r>
            <a:r>
              <a:rPr lang="en-US" dirty="0"/>
              <a:t> </a:t>
            </a:r>
            <a:r>
              <a:rPr lang="en-US" dirty="0" err="1"/>
              <a:t>okruglog</a:t>
            </a:r>
            <a:r>
              <a:rPr lang="en-US" dirty="0"/>
              <a:t> stola je bio </a:t>
            </a:r>
            <a:r>
              <a:rPr lang="en-US" dirty="0" err="1"/>
              <a:t>umrežavanje</a:t>
            </a:r>
            <a:r>
              <a:rPr lang="en-US" dirty="0"/>
              <a:t> LAG-ova koji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prisustvovali</a:t>
            </a:r>
            <a:r>
              <a:rPr lang="en-US" dirty="0"/>
              <a:t> </a:t>
            </a:r>
            <a:r>
              <a:rPr lang="en-US" dirty="0" err="1"/>
              <a:t>događaju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dirty="0" err="1"/>
              <a:t>Organizator</a:t>
            </a:r>
            <a:r>
              <a:rPr lang="en-US" dirty="0"/>
              <a:t> </a:t>
            </a:r>
            <a:r>
              <a:rPr lang="en-US" dirty="0" err="1"/>
              <a:t>okruglog</a:t>
            </a:r>
            <a:r>
              <a:rPr lang="en-US" dirty="0"/>
              <a:t> stola je </a:t>
            </a:r>
            <a:r>
              <a:rPr lang="en-US" dirty="0" err="1"/>
              <a:t>bilo</a:t>
            </a:r>
            <a:r>
              <a:rPr lang="en-US" dirty="0"/>
              <a:t> </a:t>
            </a:r>
            <a:r>
              <a:rPr lang="en-US" dirty="0" err="1"/>
              <a:t>Udruženje</a:t>
            </a:r>
            <a:r>
              <a:rPr lang="en-US" dirty="0"/>
              <a:t> </a:t>
            </a:r>
            <a:r>
              <a:rPr lang="en-US" dirty="0" err="1"/>
              <a:t>Dunav</a:t>
            </a:r>
            <a:r>
              <a:rPr lang="en-US" dirty="0"/>
              <a:t> 1245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dirty="0" err="1"/>
              <a:t>Prisustvovali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predstavnici</a:t>
            </a:r>
            <a:r>
              <a:rPr lang="en-US" dirty="0"/>
              <a:t> </a:t>
            </a:r>
            <a:r>
              <a:rPr lang="en-US" dirty="0" err="1"/>
              <a:t>Pokrajinskog</a:t>
            </a:r>
            <a:r>
              <a:rPr lang="en-US" dirty="0"/>
              <a:t> </a:t>
            </a:r>
            <a:r>
              <a:rPr lang="en-US" dirty="0" err="1"/>
              <a:t>sekretarijata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za </a:t>
            </a:r>
            <a:r>
              <a:rPr lang="en-US" dirty="0" err="1"/>
              <a:t>regionalni</a:t>
            </a:r>
            <a:r>
              <a:rPr lang="en-US" dirty="0"/>
              <a:t> </a:t>
            </a:r>
            <a:r>
              <a:rPr lang="en-US" dirty="0" err="1"/>
              <a:t>razvoj</a:t>
            </a:r>
            <a:r>
              <a:rPr lang="en-US" dirty="0"/>
              <a:t>, </a:t>
            </a:r>
            <a:r>
              <a:rPr lang="en-US" dirty="0" err="1"/>
              <a:t>međuregionalnu</a:t>
            </a:r>
            <a:r>
              <a:rPr lang="en-US" dirty="0"/>
              <a:t> </a:t>
            </a:r>
            <a:r>
              <a:rPr lang="en-US" dirty="0" err="1"/>
              <a:t>saradnju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 err="1"/>
              <a:t>lokalne</a:t>
            </a:r>
            <a:r>
              <a:rPr lang="en-US" dirty="0"/>
              <a:t> </a:t>
            </a:r>
            <a:r>
              <a:rPr lang="en-US" dirty="0" err="1"/>
              <a:t>samouoprave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9C1B6D-824F-533B-82C6-029905244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740" y="3063936"/>
            <a:ext cx="4056979" cy="304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2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9B2CB-7ACD-1E69-E6F4-85687E7DE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4000" dirty="0"/>
            </a:br>
            <a:br>
              <a:rPr lang="en-US" sz="4000" dirty="0"/>
            </a:br>
            <a:r>
              <a:rPr lang="en-US" sz="4000" dirty="0" err="1"/>
              <a:t>Obilazak</a:t>
            </a:r>
            <a:r>
              <a:rPr lang="en-US" sz="4000" dirty="0"/>
              <a:t> </a:t>
            </a:r>
            <a:r>
              <a:rPr lang="en-US" sz="4000" dirty="0" err="1"/>
              <a:t>Sremskih</a:t>
            </a:r>
            <a:r>
              <a:rPr lang="en-US" sz="4000" dirty="0"/>
              <a:t> </a:t>
            </a:r>
            <a:r>
              <a:rPr lang="en-US" sz="4000" dirty="0" err="1"/>
              <a:t>Karlovaca</a:t>
            </a:r>
            <a:r>
              <a:rPr lang="en-US" sz="4000" dirty="0"/>
              <a:t>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101A75-EA20-49E1-FA32-695610730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Muzej</a:t>
            </a:r>
            <a:r>
              <a:rPr lang="en-US" dirty="0"/>
              <a:t> </a:t>
            </a:r>
            <a:r>
              <a:rPr lang="en-US" dirty="0" err="1"/>
              <a:t>pčelarstva</a:t>
            </a:r>
            <a:r>
              <a:rPr lang="en-US" dirty="0"/>
              <a:t> – </a:t>
            </a:r>
            <a:r>
              <a:rPr lang="en-US" dirty="0" err="1"/>
              <a:t>vinska</a:t>
            </a:r>
            <a:r>
              <a:rPr lang="en-US" dirty="0"/>
              <a:t> </a:t>
            </a:r>
            <a:r>
              <a:rPr lang="en-US" dirty="0" err="1"/>
              <a:t>kuća</a:t>
            </a:r>
            <a:r>
              <a:rPr lang="en-US" dirty="0"/>
              <a:t> </a:t>
            </a:r>
            <a:r>
              <a:rPr lang="en-US" dirty="0" err="1"/>
              <a:t>Živanović</a:t>
            </a:r>
            <a:endParaRPr lang="en-US" dirty="0"/>
          </a:p>
          <a:p>
            <a:r>
              <a:rPr lang="en-US" dirty="0" err="1"/>
              <a:t>Vinarija</a:t>
            </a:r>
            <a:r>
              <a:rPr lang="en-US" dirty="0"/>
              <a:t> </a:t>
            </a:r>
            <a:r>
              <a:rPr lang="en-US" dirty="0" err="1"/>
              <a:t>Bajilo</a:t>
            </a:r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029B1F-5E5B-2AE7-9FFC-DBD5D5854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74" y="2759223"/>
            <a:ext cx="3318617" cy="24889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74BEC7-559F-080D-782B-FB8346BF5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58" y="2379948"/>
            <a:ext cx="3824317" cy="28682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E7D194-3BC0-D342-C469-3870C3D0B0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618" y="2843669"/>
            <a:ext cx="3206023" cy="24045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26E6AC-8083-2165-EDF6-05F1040FFE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774" y="286603"/>
            <a:ext cx="873720" cy="815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C68178-2E59-9129-3BBB-E8ADBD7EAA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1538" y="570432"/>
            <a:ext cx="2057077" cy="41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45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C31AF-6712-D59D-F673-E3D589C59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</a:t>
            </a:r>
            <a:r>
              <a:rPr lang="en-US" dirty="0" err="1"/>
              <a:t>sada</a:t>
            </a:r>
            <a:r>
              <a:rPr lang="en-US" dirty="0"/>
              <a:t>, </a:t>
            </a:r>
            <a:r>
              <a:rPr lang="en-US" dirty="0" err="1"/>
              <a:t>dokažimo</a:t>
            </a:r>
            <a:r>
              <a:rPr lang="en-US" dirty="0"/>
              <a:t> da </a:t>
            </a:r>
            <a:r>
              <a:rPr lang="en-US" dirty="0" err="1"/>
              <a:t>možemo</a:t>
            </a:r>
            <a:r>
              <a:rPr lang="en-US" dirty="0"/>
              <a:t>!</a:t>
            </a:r>
            <a:br>
              <a:rPr lang="en-US" dirty="0"/>
            </a:br>
            <a:r>
              <a:rPr lang="en-US" dirty="0"/>
              <a:t>Let us prove that we can!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4F76A2-A771-9CB7-A042-642E1B987D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7959" y="1830969"/>
            <a:ext cx="5649847" cy="42356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8C7427-A66C-5A35-20BE-C61FF1ABB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414521"/>
            <a:ext cx="1280271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6150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74</TotalTime>
  <Words>206</Words>
  <Application>Microsoft Office PowerPoint</Application>
  <PresentationFormat>Widescreen</PresentationFormat>
  <Paragraphs>30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Calibri Light</vt:lpstr>
      <vt:lpstr>Wingdings</vt:lpstr>
      <vt:lpstr>Retrospect</vt:lpstr>
      <vt:lpstr>3rd Event “View from the side” </vt:lpstr>
      <vt:lpstr>O događaju:</vt:lpstr>
      <vt:lpstr>Agenda događaja: </vt:lpstr>
      <vt:lpstr>PowerPoint Presentation</vt:lpstr>
      <vt:lpstr>PowerPoint Presentation</vt:lpstr>
      <vt:lpstr>PowerPoint Presentation</vt:lpstr>
      <vt:lpstr>PowerPoint Presentation</vt:lpstr>
      <vt:lpstr>  Obilazak Sremskih Karlovaca:</vt:lpstr>
      <vt:lpstr>A sada, dokažimo da možemo! Let us prove that we can!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3rd Event “View from the side” </dc:title>
  <dc:creator>Milana Popovic</dc:creator>
  <cp:lastModifiedBy>Milana Popovic</cp:lastModifiedBy>
  <cp:revision>4</cp:revision>
  <dcterms:created xsi:type="dcterms:W3CDTF">2022-05-05T06:54:43Z</dcterms:created>
  <dcterms:modified xsi:type="dcterms:W3CDTF">2022-05-18T07:40:43Z</dcterms:modified>
</cp:coreProperties>
</file>